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m4v" ContentType="video/unknown"/>
  <Default Extension="mp3" ContentType="audio/unknown"/>
  <Default Extension="rels" ContentType="application/vnd.openxmlformats-package.relationships+xml"/>
  <Default Extension="wdp" ContentType="image/vnd.ms-photo"/>
  <Default Extension="avi" ContentType="video/unknown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audio1.bin" ContentType="audi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260" r:id="rId3"/>
    <p:sldId id="258" r:id="rId4"/>
    <p:sldId id="288" r:id="rId5"/>
    <p:sldId id="292" r:id="rId6"/>
    <p:sldId id="293" r:id="rId7"/>
    <p:sldId id="295" r:id="rId8"/>
    <p:sldId id="296" r:id="rId9"/>
    <p:sldId id="297" r:id="rId10"/>
    <p:sldId id="298" r:id="rId11"/>
    <p:sldId id="299" r:id="rId12"/>
    <p:sldId id="305" r:id="rId13"/>
    <p:sldId id="306" r:id="rId14"/>
    <p:sldId id="300" r:id="rId15"/>
    <p:sldId id="270" r:id="rId16"/>
    <p:sldId id="269" r:id="rId17"/>
    <p:sldId id="302" r:id="rId18"/>
    <p:sldId id="289" r:id="rId19"/>
    <p:sldId id="271" r:id="rId20"/>
    <p:sldId id="264" r:id="rId21"/>
    <p:sldId id="266" r:id="rId22"/>
    <p:sldId id="267" r:id="rId23"/>
    <p:sldId id="268" r:id="rId24"/>
    <p:sldId id="303" r:id="rId25"/>
    <p:sldId id="291" r:id="rId26"/>
    <p:sldId id="273" r:id="rId27"/>
    <p:sldId id="274" r:id="rId28"/>
    <p:sldId id="304" r:id="rId29"/>
    <p:sldId id="30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41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F096F-0B56-E14A-A256-9F34FA3CF9A1}" type="datetimeFigureOut">
              <a:rPr lang="en-US" smtClean="0"/>
              <a:t>10/19/13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390F0-395A-D342-A5A1-6EB397568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0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욕쟁이와 할머니들 팀에서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할머니를 맡고 있는 주수형입니다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발표를 시작하기에 앞서</a:t>
            </a:r>
            <a:r>
              <a:rPr lang="ko-KR" altLang="ko-KR" dirty="0" smtClean="0"/>
              <a:t> </a:t>
            </a:r>
            <a:r>
              <a:rPr lang="ko-KR" altLang="en-US" dirty="0" smtClean="0"/>
              <a:t>돌발 질문 드릴게요</a:t>
            </a:r>
            <a:r>
              <a:rPr lang="en-US" altLang="ko-KR" dirty="0" smtClean="0"/>
              <a:t>.</a:t>
            </a:r>
            <a:r>
              <a:rPr lang="ko-KR" altLang="en-US" dirty="0" smtClean="0"/>
              <a:t> 빅캠프 이후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달이라는 시간 사이에 특별한 하루가 있었습니다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9</a:t>
            </a:r>
            <a:r>
              <a:rPr lang="ko-KR" altLang="en-US" dirty="0" smtClean="0"/>
              <a:t>일이었죠</a:t>
            </a:r>
            <a:r>
              <a:rPr lang="en-US" altLang="ko-KR" dirty="0" smtClean="0"/>
              <a:t>?</a:t>
            </a:r>
            <a:r>
              <a:rPr lang="ko-KR" altLang="en-US" dirty="0" smtClean="0"/>
              <a:t> 제 생일 아니구요</a:t>
            </a:r>
            <a:r>
              <a:rPr lang="en-US" altLang="ko-KR" dirty="0" smtClean="0"/>
              <a:t>~</a:t>
            </a:r>
            <a:r>
              <a:rPr lang="ko-KR" altLang="en-US" dirty="0" smtClean="0"/>
              <a:t> 한글날이었습니다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도 교육청마다 </a:t>
            </a:r>
            <a:r>
              <a:rPr lang="ko-KR" altLang="en-US" dirty="0" smtClean="0"/>
              <a:t>한글날이</a:t>
            </a:r>
            <a:r>
              <a:rPr lang="ko-KR" altLang="en-US" dirty="0" smtClean="0"/>
              <a:t> 들어 있는 주를 </a:t>
            </a:r>
            <a:r>
              <a:rPr lang="ko-KR" altLang="en-US" dirty="0" smtClean="0"/>
              <a:t>언어 순화 주간으로 선정하여 캠페인 및 다양한 행사를 진행하였는데요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저희 팀 역시 그 주에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늉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현장 시범 수업을 실시하는 등  늉 어플을 한 단계 더 발전시키기 위해 노력해왔습니다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 과정을 여러분들과 공유하게 되어 매우 기쁘게 생각합니다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390F0-395A-D342-A5A1-6EB3975680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1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이 어플리케이션을 만들게 된 이유는</a:t>
            </a:r>
            <a:r>
              <a:rPr lang="en-US" altLang="ko-KR" dirty="0" smtClean="0"/>
              <a:t>,</a:t>
            </a:r>
            <a:r>
              <a:rPr lang="ko-KR" altLang="en-US" dirty="0" smtClean="0"/>
              <a:t> 배움의 터전이 되어야 할 우리의 교실이 타인에게 상처를 주는 언어를 사용하며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습득하고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양산하는 욕설 사각 지대가 되어 있는 현실 때문이었습니다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 현실을 현장에서 함께 만나봤습니다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390F0-395A-D342-A5A1-6EB3975680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3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늉은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좀 더 재미있는 접근을 생각해봤습니다</a:t>
            </a:r>
            <a:r>
              <a:rPr lang="en-US" altLang="ko-KR" dirty="0" smtClean="0"/>
              <a:t>^^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390F0-395A-D342-A5A1-6EB3975680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93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이번주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주시해야할</a:t>
            </a:r>
            <a:r>
              <a:rPr lang="ko-KR" altLang="en-US" dirty="0" smtClean="0"/>
              <a:t> 조의 정보가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0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이번주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주시해야할</a:t>
            </a:r>
            <a:r>
              <a:rPr lang="ko-KR" altLang="en-US" dirty="0" smtClean="0"/>
              <a:t> 조의 정보가 나옴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3BA07-CFB5-442A-8EBF-52CFF91408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0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2499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3732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131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822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9668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0872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6314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417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6516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524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9182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00B0F0"/>
          </a:fgClr>
          <a:bgClr>
            <a:schemeClr val="tx2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latinLnBrk="1"/>
            <a:fld id="{42C68F7E-5CDC-4459-9D26-BE357C7C63B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defTabSz="914400" latinLnBrk="1"/>
              <a:t>10/19/13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latinLnBrk="1"/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latinLnBrk="1"/>
            <a:fld id="{246ABF88-9C62-44C4-9CF2-544263604D12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defTabSz="9144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9206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audio" Target="../media/audio1.bin"/><Relationship Id="rId4" Type="http://schemas.openxmlformats.org/officeDocument/2006/relationships/audio" Target="../media/audio2.wav"/><Relationship Id="rId5" Type="http://schemas.openxmlformats.org/officeDocument/2006/relationships/audio" Target="../media/audio3.wav"/><Relationship Id="rId6" Type="http://schemas.openxmlformats.org/officeDocument/2006/relationships/audio" Target="../media/audio4.wav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5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4.wav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30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3" Type="http://schemas.openxmlformats.org/officeDocument/2006/relationships/audio" Target="../media/audio6.wav"/><Relationship Id="rId4" Type="http://schemas.openxmlformats.org/officeDocument/2006/relationships/audio" Target="../media/audio7.wav"/><Relationship Id="rId5" Type="http://schemas.openxmlformats.org/officeDocument/2006/relationships/audio" Target="../media/audio8.wav"/><Relationship Id="rId6" Type="http://schemas.openxmlformats.org/officeDocument/2006/relationships/audio" Target="../media/audio9.wav"/><Relationship Id="rId7" Type="http://schemas.openxmlformats.org/officeDocument/2006/relationships/image" Target="../media/image1.png"/><Relationship Id="rId8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20" Type="http://schemas.openxmlformats.org/officeDocument/2006/relationships/image" Target="../media/image34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12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32.png"/><Relationship Id="rId18" Type="http://schemas.openxmlformats.org/officeDocument/2006/relationships/image" Target="../media/image26.png"/><Relationship Id="rId19" Type="http://schemas.openxmlformats.org/officeDocument/2006/relationships/image" Target="../media/image33.png"/><Relationship Id="rId1" Type="http://schemas.microsoft.com/office/2007/relationships/media" Target="../media/media4.wav"/><Relationship Id="rId2" Type="http://schemas.openxmlformats.org/officeDocument/2006/relationships/audio" Target="../media/media4.wav"/><Relationship Id="rId3" Type="http://schemas.openxmlformats.org/officeDocument/2006/relationships/audio" Target="NULL" TargetMode="External"/><Relationship Id="rId4" Type="http://schemas.microsoft.com/office/2007/relationships/media" Target="../media/media3.mp3"/><Relationship Id="rId5" Type="http://schemas.openxmlformats.org/officeDocument/2006/relationships/slideLayout" Target="../slideLayouts/slideLayout1.xml"/><Relationship Id="rId6" Type="http://schemas.openxmlformats.org/officeDocument/2006/relationships/audio" Target="../media/audio10.wav"/><Relationship Id="rId7" Type="http://schemas.openxmlformats.org/officeDocument/2006/relationships/audio" Target="../media/audio11.wav"/><Relationship Id="rId8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6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12.wav"/><Relationship Id="rId3" Type="http://schemas.openxmlformats.org/officeDocument/2006/relationships/audio" Target="../media/audio3.wav"/><Relationship Id="rId4" Type="http://schemas.openxmlformats.org/officeDocument/2006/relationships/audio" Target="../media/audio6.wav"/><Relationship Id="rId5" Type="http://schemas.openxmlformats.org/officeDocument/2006/relationships/image" Target="../media/image1.png"/><Relationship Id="rId6" Type="http://schemas.openxmlformats.org/officeDocument/2006/relationships/image" Target="../media/image3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5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4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5.png"/><Relationship Id="rId8" Type="http://schemas.microsoft.com/office/2007/relationships/hdphoto" Target="../media/hdphoto1.wdp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4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1" Type="http://schemas.microsoft.com/office/2007/relationships/media" Target="../media/media5.m4v"/><Relationship Id="rId2" Type="http://schemas.openxmlformats.org/officeDocument/2006/relationships/video" Target="../media/media5.m4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microsoft.com/office/2007/relationships/hdphoto" Target="../media/hdphoto1.wdp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3" Type="http://schemas.openxmlformats.org/officeDocument/2006/relationships/audio" Target="../media/audio8.wav"/><Relationship Id="rId4" Type="http://schemas.openxmlformats.org/officeDocument/2006/relationships/image" Target="../media/image36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0.png"/><Relationship Id="rId10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6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20" Type="http://schemas.openxmlformats.org/officeDocument/2006/relationships/image" Target="../media/image12.png"/><Relationship Id="rId10" Type="http://schemas.openxmlformats.org/officeDocument/2006/relationships/image" Target="../media/image22.png"/><Relationship Id="rId11" Type="http://schemas.openxmlformats.org/officeDocument/2006/relationships/image" Target="../media/image52.png"/><Relationship Id="rId12" Type="http://schemas.openxmlformats.org/officeDocument/2006/relationships/image" Target="../media/image5.png"/><Relationship Id="rId13" Type="http://schemas.microsoft.com/office/2007/relationships/hdphoto" Target="../media/hdphoto1.wdp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1" Type="http://schemas.openxmlformats.org/officeDocument/2006/relationships/audio" Target="NULL" TargetMode="External"/><Relationship Id="rId2" Type="http://schemas.microsoft.com/office/2007/relationships/media" Target="../media/media3.mp3"/><Relationship Id="rId3" Type="http://schemas.openxmlformats.org/officeDocument/2006/relationships/slideLayout" Target="../slideLayouts/slideLayout1.xml"/><Relationship Id="rId4" Type="http://schemas.openxmlformats.org/officeDocument/2006/relationships/audio" Target="../media/audio4.wav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4" Type="http://schemas.openxmlformats.org/officeDocument/2006/relationships/image" Target="../media/image1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3.wav"/><Relationship Id="rId4" Type="http://schemas.openxmlformats.org/officeDocument/2006/relationships/image" Target="../media/image1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10.wav"/><Relationship Id="rId3" Type="http://schemas.openxmlformats.org/officeDocument/2006/relationships/audio" Target="../media/audio6.wav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0.png"/><Relationship Id="rId1" Type="http://schemas.microsoft.com/office/2007/relationships/media" Target="../media/media6.m4v"/><Relationship Id="rId2" Type="http://schemas.openxmlformats.org/officeDocument/2006/relationships/video" Target="../media/media6.m4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20" Type="http://schemas.openxmlformats.org/officeDocument/2006/relationships/image" Target="../media/image5.png"/><Relationship Id="rId21" Type="http://schemas.microsoft.com/office/2007/relationships/hdphoto" Target="../media/hdphoto1.wdp"/><Relationship Id="rId22" Type="http://schemas.openxmlformats.org/officeDocument/2006/relationships/image" Target="../media/image26.png"/><Relationship Id="rId23" Type="http://schemas.openxmlformats.org/officeDocument/2006/relationships/image" Target="../media/image12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34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35.png"/><Relationship Id="rId1" Type="http://schemas.openxmlformats.org/officeDocument/2006/relationships/audio" Target="NULL" TargetMode="External"/><Relationship Id="rId2" Type="http://schemas.microsoft.com/office/2007/relationships/media" Target="../media/media3.mp3"/><Relationship Id="rId3" Type="http://schemas.openxmlformats.org/officeDocument/2006/relationships/slideLayout" Target="../slideLayouts/slideLayout1.xml"/><Relationship Id="rId4" Type="http://schemas.openxmlformats.org/officeDocument/2006/relationships/audio" Target="../media/audio12.wav"/><Relationship Id="rId5" Type="http://schemas.openxmlformats.org/officeDocument/2006/relationships/audio" Target="../media/audio3.wav"/><Relationship Id="rId6" Type="http://schemas.openxmlformats.org/officeDocument/2006/relationships/audio" Target="../media/audio6.wav"/><Relationship Id="rId7" Type="http://schemas.openxmlformats.org/officeDocument/2006/relationships/audio" Target="../media/audio4.wav"/><Relationship Id="rId8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10" Type="http://schemas.openxmlformats.org/officeDocument/2006/relationships/image" Target="../media/image24.png"/><Relationship Id="rId11" Type="http://schemas.openxmlformats.org/officeDocument/2006/relationships/image" Target="../media/image34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35.png"/><Relationship Id="rId15" Type="http://schemas.openxmlformats.org/officeDocument/2006/relationships/image" Target="../media/image26.png"/><Relationship Id="rId16" Type="http://schemas.openxmlformats.org/officeDocument/2006/relationships/image" Target="../media/image62.jpeg"/><Relationship Id="rId17" Type="http://schemas.openxmlformats.org/officeDocument/2006/relationships/image" Target="../media/image63.jpeg"/><Relationship Id="rId18" Type="http://schemas.openxmlformats.org/officeDocument/2006/relationships/image" Target="../media/image5.png"/><Relationship Id="rId19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3" Type="http://schemas.openxmlformats.org/officeDocument/2006/relationships/image" Target="../media/image1.png"/><Relationship Id="rId4" Type="http://schemas.openxmlformats.org/officeDocument/2006/relationships/image" Target="../media/image6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4.png"/><Relationship Id="rId1" Type="http://schemas.microsoft.com/office/2007/relationships/media" Target="../media/media7.m4v"/><Relationship Id="rId2" Type="http://schemas.openxmlformats.org/officeDocument/2006/relationships/video" Target="../media/media7.m4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4" Type="http://schemas.openxmlformats.org/officeDocument/2006/relationships/audio" Target="../media/audio3.wav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5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4" Type="http://schemas.openxmlformats.org/officeDocument/2006/relationships/image" Target="../media/image1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3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audio" Target="../media/audio4.wav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5.png"/><Relationship Id="rId9" Type="http://schemas.microsoft.com/office/2007/relationships/hdphoto" Target="../media/hdphoto1.wdp"/><Relationship Id="rId10" Type="http://schemas.openxmlformats.org/officeDocument/2006/relationships/image" Target="../media/image12.png"/><Relationship Id="rId1" Type="http://schemas.openxmlformats.org/officeDocument/2006/relationships/audio" Target="NULL" TargetMode="External"/><Relationship Id="rId2" Type="http://schemas.microsoft.com/office/2007/relationships/media" Target="../media/media3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4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4745465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My Document\Desktop\빅캠프2013\PSD_소스\welcome_splash\backgroun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334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My Document\Desktop\빅캠프2013\PSD_소스\welcome_splash\bom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65" y="2028289"/>
            <a:ext cx="2904711" cy="249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932" y="1809502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824" y="2211819"/>
            <a:ext cx="3692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ko-KR" altLang="en-US" sz="7200" b="1" dirty="0" smtClean="0">
                <a:latin typeface="나눔고딕"/>
                <a:ea typeface="나눔고딕"/>
                <a:cs typeface="나눔고딕"/>
              </a:rPr>
              <a:t>언어개선</a:t>
            </a:r>
            <a:endParaRPr lang="en-US" altLang="ko-KR" sz="7200" b="1" dirty="0" smtClean="0">
              <a:latin typeface="나눔고딕"/>
              <a:ea typeface="나눔고딕"/>
              <a:cs typeface="나눔고딕"/>
            </a:endParaRPr>
          </a:p>
          <a:p>
            <a:pPr defTabSz="914400" latinLnBrk="1"/>
            <a:r>
              <a:rPr lang="ko-KR" altLang="en-US" sz="72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프로젝트</a:t>
            </a:r>
            <a:endParaRPr lang="ko-KR" altLang="en-US" sz="7200" b="1" dirty="0">
              <a:solidFill>
                <a:prstClr val="white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7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5530">
            <a:off x="5542054" y="330526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7749" y="1809502"/>
            <a:ext cx="3329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 latinLnBrk="1"/>
            <a:r>
              <a:rPr lang="ko-KR" altLang="en-US" sz="2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미션</a:t>
            </a:r>
            <a:r>
              <a:rPr lang="en-US" altLang="ko-KR" sz="2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: </a:t>
            </a:r>
            <a:r>
              <a:rPr lang="ko-KR" altLang="en-US" sz="2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풍선을 </a:t>
            </a:r>
            <a:r>
              <a:rPr lang="ko-KR" altLang="en-US" sz="2000" b="1" dirty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지켜라</a:t>
            </a:r>
            <a:r>
              <a:rPr lang="en-US" altLang="ko-KR" sz="2000" b="1" dirty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!</a:t>
            </a:r>
          </a:p>
          <a:p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26608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40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My Document\Desktop\빅캠프2013\PSD_소스\WORK FLOW_Students\02-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3" y="1055018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My Document\Desktop\빅캠프2013\PSD_소스\WORK FLOW_Students\02-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4"/>
          <a:stretch/>
        </p:blipFill>
        <p:spPr bwMode="auto">
          <a:xfrm>
            <a:off x="3062802" y="3264492"/>
            <a:ext cx="3024219" cy="282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87588" y="132367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김 </a:t>
            </a:r>
            <a:r>
              <a:rPr lang="ko-KR" altLang="en-US" sz="1100" dirty="0" err="1" smtClean="0"/>
              <a:t>늉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늉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997443" y="2446526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빅캠</a:t>
            </a:r>
            <a:r>
              <a:rPr lang="ko-KR" altLang="en-US" sz="1000" dirty="0" smtClean="0"/>
              <a:t> 초등학교</a:t>
            </a:r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67944" y="170080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********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4059398" y="2059470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010-2828-1818</a:t>
            </a:r>
            <a:endParaRPr lang="ko-KR" altLang="en-US" sz="1100" dirty="0"/>
          </a:p>
        </p:txBody>
      </p:sp>
      <p:grpSp>
        <p:nvGrpSpPr>
          <p:cNvPr id="2" name="그룹 1"/>
          <p:cNvGrpSpPr/>
          <p:nvPr/>
        </p:nvGrpSpPr>
        <p:grpSpPr>
          <a:xfrm>
            <a:off x="3654311" y="4107015"/>
            <a:ext cx="1883071" cy="724321"/>
            <a:chOff x="3654311" y="4107015"/>
            <a:chExt cx="1883071" cy="724321"/>
          </a:xfrm>
        </p:grpSpPr>
        <p:pic>
          <p:nvPicPr>
            <p:cNvPr id="17" name="Picture 2" descr="D:\My Document\Desktop\빅캠프2013\PSD_Source_updated_130915\vote_updated_130915\qb_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311" y="4107015"/>
              <a:ext cx="1883071" cy="72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060905" y="4149080"/>
              <a:ext cx="11448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/>
                <a:t>아바타</a:t>
              </a:r>
              <a:r>
                <a:rPr lang="ko-KR" altLang="en-US" sz="1100" dirty="0" smtClean="0"/>
                <a:t> 설정이 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완료 되었나요</a:t>
              </a:r>
              <a:r>
                <a:rPr lang="en-US" altLang="ko-KR" sz="1100" dirty="0" smtClean="0"/>
                <a:t>?</a:t>
              </a:r>
              <a:endParaRPr lang="ko-KR" altLang="en-US" sz="1100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691260" y="4257405"/>
              <a:ext cx="1829030" cy="555186"/>
              <a:chOff x="3627798" y="4257405"/>
              <a:chExt cx="1829030" cy="555186"/>
            </a:xfrm>
          </p:grpSpPr>
          <p:pic>
            <p:nvPicPr>
              <p:cNvPr id="20" name="Picture 3" descr="D:\My Document\Desktop\빅캠프2013\PSD_Source_updated_130915\vote_updated_130915\qb_2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7798" y="4257405"/>
                <a:ext cx="1110371" cy="555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3" descr="D:\My Document\Desktop\빅캠프2013\PSD_Source_updated_130915\vote_updated_130915\qb_2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6457" y="4257405"/>
                <a:ext cx="1110371" cy="555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4087858" y="4553689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예</a:t>
              </a:r>
              <a:endParaRPr lang="ko-KR" altLang="en-US" sz="9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29603" y="4553689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아니</a:t>
              </a:r>
              <a:r>
                <a:rPr lang="ko-KR" altLang="en-US" sz="900" dirty="0"/>
                <a:t>오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아바타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설정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4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415742" y="339678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127711" y="3392780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423856" y="321392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11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44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2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4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4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229486" y="1957817"/>
            <a:ext cx="656441" cy="656441"/>
            <a:chOff x="3229486" y="1957817"/>
            <a:chExt cx="656441" cy="656441"/>
          </a:xfrm>
        </p:grpSpPr>
        <p:pic>
          <p:nvPicPr>
            <p:cNvPr id="8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48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30279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박카카</a:t>
              </a:r>
              <a:endParaRPr lang="ko-KR" altLang="en-US" sz="9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921696" y="1957817"/>
            <a:ext cx="656441" cy="656441"/>
            <a:chOff x="3921696" y="1957817"/>
            <a:chExt cx="656441" cy="656441"/>
          </a:xfrm>
        </p:grpSpPr>
        <p:pic>
          <p:nvPicPr>
            <p:cNvPr id="29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99500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김늉늉</a:t>
              </a:r>
              <a:endParaRPr lang="ko-KR" altLang="en-US" sz="9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96814" y="1957817"/>
            <a:ext cx="656441" cy="656441"/>
            <a:chOff x="4596814" y="1957817"/>
            <a:chExt cx="656441" cy="656441"/>
          </a:xfrm>
        </p:grpSpPr>
        <p:pic>
          <p:nvPicPr>
            <p:cNvPr id="31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814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670120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주유유</a:t>
              </a:r>
              <a:endParaRPr lang="ko-KR" altLang="en-US" sz="9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80478" y="1957817"/>
            <a:ext cx="656441" cy="656441"/>
            <a:chOff x="5280478" y="1957817"/>
            <a:chExt cx="656441" cy="656441"/>
          </a:xfrm>
        </p:grpSpPr>
        <p:pic>
          <p:nvPicPr>
            <p:cNvPr id="33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5353784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엄히히</a:t>
              </a:r>
              <a:endParaRPr lang="ko-KR" altLang="en-US" sz="900" dirty="0"/>
            </a:p>
          </p:txBody>
        </p:sp>
      </p:grpSp>
      <p:pic>
        <p:nvPicPr>
          <p:cNvPr id="39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1563">
            <a:off x="3690439" y="3922033"/>
            <a:ext cx="1613963" cy="16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88408"/>
          <a:stretch/>
        </p:blipFill>
        <p:spPr bwMode="auto">
          <a:xfrm>
            <a:off x="2809764" y="125010"/>
            <a:ext cx="3555050" cy="6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74825" y="273963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게임 첫 화면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1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02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6038 C 0.04983 0.05437 0.0809 0.03933 0.0809 0.0273 C 0.0809 0.01643 0.05052 0.00833 0.00972 0.00833 C -0.03073 0.00833 -0.0651 0.01643 -0.0651 0.0273 C -0.0651 0.03933 -0.02951 0.04234 0.01111 0.03447 C 0.05104 0.02545 0.0809 0.01041 0.0809 -0.00069 C 0.0809 -0.01156 0.04983 -0.02058 0.00972 -0.02058 C -0.03073 -0.02058 -0.0651 -0.01156 -0.0651 -0.00069 C -0.0651 0.01041 -0.02951 0.01342 0.01042 0.00533 C 0.05104 -0.00254 0.0809 -0.01758 0.0809 -0.02868 C 0.0809 -0.04071 0.04983 -0.04973 0.0092 -0.04973 C -0.03073 -0.04973 -0.0651 -0.04071 -0.0651 -0.02868 C -0.0651 -0.01873 -0.02951 -0.01573 0.01042 -0.02266 C 0.05052 -0.03053 0.0809 -0.04672 0.0809 -0.05759 C 0.0809 -0.0687 0.04913 -0.07772 0.0092 -0.07772 C -0.03212 -0.07772 -0.0651 -0.0687 -0.0651 -0.05759 C -0.0651 -0.04672 -0.03021 -0.04371 0.00972 -0.05158 C 0.04983 -0.05968 0.0809 -0.07471 0.0809 -0.08558 C 0.0809 -0.09761 0.04913 -0.10571 0.00851 -0.10571 C -0.03212 -0.10571 -0.0651 -0.09669 -0.0651 -0.08558 C -0.0651 -0.07471 -0.03021 -0.0717 0.00972 -0.07957 C 0.04983 -0.08767 0.0809 -0.10363 0.0809 -0.11357 C 0.0809 -0.12468 0.04861 -0.1337 0.00851 -0.1337 C -0.03212 -0.1337 -0.0651 -0.12468 -0.0651 -0.11357 C -0.0651 -0.10363 -0.03073 -0.10062 0.00972 -0.10756 C 0.04983 -0.11566 0.0809 -0.13162 0.0809 -0.14272 C 0.0809 -0.15267 0.04861 -0.16261 0.00799 -0.16261 C -0.03281 -0.16261 -0.0651 -0.15359 -0.0651 -0.14272 C -0.0651 -0.13162 -0.03073 -0.12861 0.0092 -0.13671 C 0.04913 -0.14457 0.08142 -0.15961 0.0809 -0.17071 C 0.08038 -0.18158 0.04861 -0.18968 0.00799 -0.18968 C -0.03281 -0.18968 -0.0651 -0.18066 -0.0651 -0.16955 C -0.0651 -0.15961 -0.03212 -0.1566 0.00799 -0.16562 " pathEditMode="relative" rAng="10800000" ptsTypes="fffffffffffffffffffffffffffffffff">
                                      <p:cBhvr>
                                        <p:cTn id="10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249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52" name="Picture 12" descr="D:\My Document\Desktop\빅캠프2013\워킹데모\c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57" y="3521705"/>
            <a:ext cx="552450" cy="9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7" name="Picture 17" descr="D:\My Document\Desktop\빅캠프2013\PSD_Source_updated_130915\Main Screen_updated_130915\bl_1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27" y="2874717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641014" y="2416860"/>
            <a:ext cx="552451" cy="1645070"/>
            <a:chOff x="4716016" y="1575434"/>
            <a:chExt cx="552451" cy="1645070"/>
          </a:xfrm>
        </p:grpSpPr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279117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D:\My Document\Desktop\빅캠프2013\PSD_Source_updated_130915\Main Screen_updated_130915\bl_2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467" y="157543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박카카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탈락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5" name="POL-spirits-dance-shor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324528" y="4797152"/>
            <a:ext cx="609600" cy="609600"/>
          </a:xfrm>
          <a:prstGeom prst="rect">
            <a:avLst/>
          </a:prstGeom>
        </p:spPr>
      </p:pic>
      <p:pic>
        <p:nvPicPr>
          <p:cNvPr id="26" name="intro_1.mp4 (2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31055.8266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9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5.96808E-7 L 0.04792 0.18043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902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안녕히가세요.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40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4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3208" numSld="2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5660">
                <p:cTn id="32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My Document\Desktop\빅캠프2013\PSD_Source_updated_130915\Main Screen_updated_130915\bg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2" y="1044750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3939906" y="1734094"/>
            <a:ext cx="557092" cy="1583696"/>
            <a:chOff x="3401840" y="1637346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641014" y="2416860"/>
            <a:ext cx="552451" cy="1645070"/>
            <a:chOff x="4716016" y="1575434"/>
            <a:chExt cx="552451" cy="1645070"/>
          </a:xfrm>
        </p:grpSpPr>
        <p:pic>
          <p:nvPicPr>
            <p:cNvPr id="10249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279117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D:\My Document\Desktop\빅캠프2013\PSD_Source_updated_130915\Main Screen_updated_130915\bl_2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467" y="157543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06094" y="2075715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4825" y="27396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새끼늉으로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부활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06" y="4023356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9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비명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824" y="425105"/>
            <a:ext cx="4602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72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FEATURES</a:t>
            </a:r>
            <a:endParaRPr lang="ko-KR" altLang="en-US" sz="7200" b="1" dirty="0">
              <a:solidFill>
                <a:prstClr val="white"/>
              </a:solidFill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5065"/>
              </p:ext>
            </p:extLst>
          </p:nvPr>
        </p:nvGraphicFramePr>
        <p:xfrm>
          <a:off x="528501" y="1853645"/>
          <a:ext cx="8001894" cy="470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947"/>
                <a:gridCol w="4000947"/>
              </a:tblGrid>
              <a:tr h="2050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즐겨요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아는 만큼</a:t>
                      </a:r>
                      <a:endParaRPr kumimoji="0" lang="en-US" altLang="ko-KR" sz="5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보여요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506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함께해요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스스로</a:t>
                      </a:r>
                      <a:endParaRPr kumimoji="0" lang="en-US" altLang="ko-KR" sz="5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생각해봐요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29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빅캠프\워킹데모_선생님\Samsung-Galaxy-S-4-white-three-up-front-profile-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584" y="-243408"/>
            <a:ext cx="4321778" cy="73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:\빅캠프\워킹데모_선생님\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02" y="764705"/>
            <a:ext cx="3024335" cy="53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:\빅캠프\워킹데모_선생님\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02" y="764705"/>
            <a:ext cx="3024335" cy="53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6024033" y="-4342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26047" y="11209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개새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4823" y="425105"/>
            <a:ext cx="4355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ko-KR" altLang="en-US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아는 만큼</a:t>
            </a:r>
            <a:endParaRPr lang="en-US" altLang="ko-KR" sz="6000" b="1" dirty="0" smtClean="0">
              <a:solidFill>
                <a:prstClr val="white"/>
              </a:solidFill>
              <a:latin typeface="나눔고딕"/>
              <a:ea typeface="나눔고딕"/>
              <a:cs typeface="나눔고딕"/>
            </a:endParaRPr>
          </a:p>
          <a:p>
            <a:pPr algn="ctr" defTabSz="914400" latinLnBrk="1"/>
            <a:r>
              <a:rPr lang="ko-KR" altLang="en-US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 보여요</a:t>
            </a:r>
            <a:r>
              <a:rPr lang="en-US" altLang="ko-KR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757" y="2368774"/>
            <a:ext cx="4502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yokdic.azurewebsites.net</a:t>
            </a:r>
            <a:endParaRPr lang="ko-KR" altLang="en-US" sz="2800" b="1" dirty="0" smtClean="0">
              <a:solidFill>
                <a:schemeClr val="bg1"/>
              </a:solidFill>
              <a:latin typeface="나눔고딕"/>
              <a:ea typeface="나눔고딕"/>
              <a:cs typeface="나눔고딕"/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29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빅캠프\워킹데모_선생님\Samsung-Galaxy-S-4-white-three-up-front-profile-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14" y="-243408"/>
            <a:ext cx="4321778" cy="73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빅캠프\PSD_소스\선생님_상태\선생님_상태_상을주세요 참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6183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F:\빅캠프\PSD_Source_updated_130915\Workflow_teacher updated\선생님_상태_updated13100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6183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빅캠프\PSD_소스\선생님_상태알림\선생님_상태_아이콘02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67024"/>
            <a:ext cx="1014313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415742" y="172595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:\빅캠프\PSD_Source_updated_130915\Workflow_teacher updated\선생님_미션을 정해주세요_updated13100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139" y="1078862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빅캠프\PSD_Source_updated_130915\Main Screen_updated_130915\qb_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66" y="2492896"/>
            <a:ext cx="2808312" cy="14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1493" y="270892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</a:t>
            </a:r>
            <a:r>
              <a:rPr lang="en-US" altLang="ko-KR" dirty="0" smtClean="0"/>
              <a:t>XX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897802" y="3140968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537762" y="3212976"/>
            <a:ext cx="2050869" cy="711200"/>
            <a:chOff x="3537762" y="3212976"/>
            <a:chExt cx="2050869" cy="711200"/>
          </a:xfrm>
        </p:grpSpPr>
        <p:pic>
          <p:nvPicPr>
            <p:cNvPr id="4102" name="Picture 6" descr="F:\빅캠프\PSD_Source_updated_130915\Main Screen_updated_130915\qb_2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1" t="57088" r="19277"/>
            <a:stretch/>
          </p:blipFill>
          <p:spPr bwMode="auto">
            <a:xfrm>
              <a:off x="3537762" y="3212976"/>
              <a:ext cx="2050869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238871" y="333723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</a:rPr>
                <a:t>설정</a:t>
              </a:r>
              <a:endParaRPr lang="ko-KR" alt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4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343734" y="2188819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26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823" y="425105"/>
            <a:ext cx="6974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ko-KR" altLang="en-US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이번주 미션어</a:t>
            </a:r>
            <a:r>
              <a:rPr lang="en-US" altLang="ko-KR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 ㅅㅂ</a:t>
            </a:r>
            <a:endParaRPr lang="ko-KR" altLang="en-US" sz="6000" b="1" dirty="0">
              <a:solidFill>
                <a:prstClr val="white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늉 시범수업 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56633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824" y="425105"/>
            <a:ext cx="4602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72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FEATURES</a:t>
            </a:r>
            <a:endParaRPr lang="ko-KR" altLang="en-US" sz="7200" b="1" dirty="0">
              <a:solidFill>
                <a:prstClr val="white"/>
              </a:solidFill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617150"/>
              </p:ext>
            </p:extLst>
          </p:nvPr>
        </p:nvGraphicFramePr>
        <p:xfrm>
          <a:off x="528501" y="1853645"/>
          <a:ext cx="8001894" cy="470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947"/>
                <a:gridCol w="4000947"/>
              </a:tblGrid>
              <a:tr h="2050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즐겨요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아는 만큼</a:t>
                      </a:r>
                      <a:endParaRPr kumimoji="0" lang="en-US" altLang="ko-KR" sz="5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보여요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506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함께해요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스스로</a:t>
                      </a:r>
                      <a:endParaRPr kumimoji="0" lang="en-US" altLang="ko-KR" sz="5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생각해봐요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31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빅캠프\워킹데모_선생님\Samsung-Galaxy-S-4-white-three-up-front-profile-b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745" y="-243408"/>
            <a:ext cx="4321778" cy="73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028363" y="1066183"/>
            <a:ext cx="3024219" cy="5040000"/>
            <a:chOff x="3062802" y="1055018"/>
            <a:chExt cx="3024219" cy="5040000"/>
          </a:xfrm>
        </p:grpSpPr>
        <p:grpSp>
          <p:nvGrpSpPr>
            <p:cNvPr id="9" name="그룹 8"/>
            <p:cNvGrpSpPr/>
            <p:nvPr/>
          </p:nvGrpSpPr>
          <p:grpSpPr>
            <a:xfrm>
              <a:off x="3062802" y="1055018"/>
              <a:ext cx="3024219" cy="5040000"/>
              <a:chOff x="3062802" y="1055018"/>
              <a:chExt cx="3024219" cy="5040000"/>
            </a:xfrm>
          </p:grpSpPr>
          <p:pic>
            <p:nvPicPr>
              <p:cNvPr id="10" name="Picture 2" descr="D:\My Document\Desktop\빅캠프2013\PSD_소스\WORK FLOW_Students\02-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2803" y="1055018"/>
                <a:ext cx="3024218" cy="50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D:\My Document\Desktop\빅캠프2013\PSD_소스\WORK FLOW_Students\02-1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884" r="91131"/>
              <a:stretch/>
            </p:blipFill>
            <p:spPr bwMode="auto">
              <a:xfrm>
                <a:off x="3062802" y="3264492"/>
                <a:ext cx="3021366" cy="2828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12" descr="F:\빅캠프\PSD_Source_updated_130915\Workflow_teacher updated\Untitled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3284984"/>
              <a:ext cx="1584176" cy="2451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187588" y="1323676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김 쌤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97443" y="2446526"/>
              <a:ext cx="11929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빅캠</a:t>
              </a:r>
              <a:r>
                <a:rPr lang="ko-KR" altLang="en-US" sz="1000" dirty="0" smtClean="0"/>
                <a:t> 초등학교</a:t>
              </a:r>
              <a:r>
                <a:rPr lang="en-US" altLang="ko-KR" sz="1000" dirty="0" smtClean="0"/>
                <a:t>3-1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67944" y="1700808"/>
              <a:ext cx="6591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********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59398" y="2059470"/>
              <a:ext cx="11464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010-1212-2580</a:t>
              </a:r>
              <a:endParaRPr lang="ko-KR" altLang="en-US" sz="1100" dirty="0"/>
            </a:p>
          </p:txBody>
        </p:sp>
        <p:pic>
          <p:nvPicPr>
            <p:cNvPr id="17" name="Picture 10" descr="F:\빅캠프\PSD_소스\선생님_상태알림\선생님_상태_네임태그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46" t="83290" r="35108" b="7949"/>
            <a:stretch/>
          </p:blipFill>
          <p:spPr bwMode="auto">
            <a:xfrm>
              <a:off x="3995936" y="2996952"/>
              <a:ext cx="1152128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139952" y="2924944"/>
              <a:ext cx="8082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TEACHER</a:t>
              </a:r>
              <a:endParaRPr lang="ko-KR" altLang="en-US" sz="1100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031" name="Picture 7" descr="F:\빅캠프\PSD_Source_updated_130915\Workflow_teacher updated\선생님_상태_updated13100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63" y="1066183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F:\빅캠프\PSD_소스\선생님_상태알림\선생님_상태_아이콘01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46" y="1062261"/>
            <a:ext cx="1014313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304154" y="172596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:\빅캠프\PSD_Source_updated_130915\Workflow_teacher updated\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63" y="1065799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빅캠프\PSD_Source_updated_130915\Workflow_teacher updated\3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63" y="1066183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빅캠프\PSD_Source_updated_130915\Workflow_teacher updated\4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63" y="1065799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74823" y="425105"/>
            <a:ext cx="4355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ko-KR" altLang="en-US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함께해요</a:t>
            </a:r>
            <a:r>
              <a:rPr lang="en-US" altLang="ko-KR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506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823" y="425105"/>
            <a:ext cx="6525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ko-KR" altLang="en-US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우리의 교실</a:t>
            </a:r>
            <a:r>
              <a:rPr lang="en-US" altLang="ko-KR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,</a:t>
            </a:r>
          </a:p>
          <a:p>
            <a:pPr defTabSz="914400" latinLnBrk="1"/>
            <a:r>
              <a:rPr lang="ko-KR" altLang="en-US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욕설 사각 지대</a:t>
            </a:r>
            <a:endParaRPr lang="ko-KR" altLang="en-US" sz="6000" b="1" dirty="0">
              <a:solidFill>
                <a:prstClr val="white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늉 시범수업 1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666" y="2430771"/>
            <a:ext cx="7095067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3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5049635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75" y="1078967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93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9" y="546320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324" y="546320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789149" y="3620934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5046505" y="6118967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My Document\Desktop\빅캠프2013\PSD_Source_updated_130915\Main Screen_updated_130915\bt_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9" y="546320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7880586" y="4419599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6183608" y="1845304"/>
            <a:ext cx="557092" cy="1583696"/>
            <a:chOff x="3939906" y="1845304"/>
            <a:chExt cx="557092" cy="1583696"/>
          </a:xfrm>
        </p:grpSpPr>
        <p:pic>
          <p:nvPicPr>
            <p:cNvPr id="29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5564405" y="1822258"/>
            <a:ext cx="553597" cy="1567720"/>
            <a:chOff x="3320703" y="1822258"/>
            <a:chExt cx="553597" cy="1567720"/>
          </a:xfrm>
        </p:grpSpPr>
        <p:pic>
          <p:nvPicPr>
            <p:cNvPr id="3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6884716" y="1822258"/>
            <a:ext cx="552451" cy="1645071"/>
            <a:chOff x="4641014" y="1822258"/>
            <a:chExt cx="552451" cy="1645071"/>
          </a:xfrm>
        </p:grpSpPr>
        <p:pic>
          <p:nvPicPr>
            <p:cNvPr id="3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7524180" y="1822258"/>
            <a:ext cx="561106" cy="1606742"/>
            <a:chOff x="5280478" y="1822258"/>
            <a:chExt cx="561106" cy="1606742"/>
          </a:xfrm>
        </p:grpSpPr>
        <p:pic>
          <p:nvPicPr>
            <p:cNvPr id="38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126" y="1105198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28815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43" name="intro_1.mp4 (2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55.8266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  <p:sp>
        <p:nvSpPr>
          <p:cNvPr id="42" name="모서리가 둥근 사각형 설명선 2"/>
          <p:cNvSpPr/>
          <p:nvPr/>
        </p:nvSpPr>
        <p:spPr>
          <a:xfrm>
            <a:off x="755576" y="1653199"/>
            <a:ext cx="4201361" cy="2736304"/>
          </a:xfrm>
          <a:prstGeom prst="wedgeRoundRectCallout">
            <a:avLst>
              <a:gd name="adj1" fmla="val -21681"/>
              <a:gd name="adj2" fmla="val 78115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231452" y="2328853"/>
            <a:ext cx="32496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/>
              <a:t>얌마</a:t>
            </a:r>
            <a:r>
              <a:rPr lang="en-US" altLang="ko-KR" sz="2400" b="1" dirty="0" smtClean="0"/>
              <a:t>, </a:t>
            </a:r>
            <a:r>
              <a:rPr lang="ko-KR" altLang="en-US" sz="2400" b="1" dirty="0" err="1" smtClean="0"/>
              <a:t>김늉늉</a:t>
            </a:r>
            <a:r>
              <a:rPr lang="en-US" altLang="ko-KR" sz="2400" b="1" dirty="0" smtClean="0"/>
              <a:t>!</a:t>
            </a:r>
          </a:p>
          <a:p>
            <a:pPr algn="ctr"/>
            <a:r>
              <a:rPr lang="ko-KR" altLang="en-US" sz="6000" b="1" dirty="0" smtClean="0"/>
              <a:t>개</a:t>
            </a:r>
            <a:r>
              <a:rPr lang="en-US" altLang="ko-KR" sz="6000" b="1" dirty="0" smtClean="0"/>
              <a:t>XX! </a:t>
            </a:r>
            <a:r>
              <a:rPr lang="ko-KR" altLang="en-US" sz="6000" b="1" dirty="0" smtClean="0"/>
              <a:t>야</a:t>
            </a:r>
            <a:endParaRPr lang="ko-KR" altLang="en-US" sz="6000" b="1" dirty="0"/>
          </a:p>
        </p:txBody>
      </p:sp>
      <p:pic>
        <p:nvPicPr>
          <p:cNvPr id="45" name="Picture 12" descr="D:\My Document\Desktop\빅캠프2013\워킹데모\c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8991">
            <a:off x="704423" y="4648983"/>
            <a:ext cx="2602907" cy="443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411756" y="4641923"/>
            <a:ext cx="238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빅캠</a:t>
            </a:r>
            <a:r>
              <a:rPr lang="ko-KR" altLang="en-US" b="1" dirty="0" smtClean="0">
                <a:solidFill>
                  <a:schemeClr val="bg1"/>
                </a:solidFill>
              </a:rPr>
              <a:t> 초등학교 </a:t>
            </a:r>
            <a:r>
              <a:rPr lang="en-US" altLang="ko-KR" b="1" dirty="0" smtClean="0">
                <a:solidFill>
                  <a:schemeClr val="bg1"/>
                </a:solidFill>
              </a:rPr>
              <a:t>3-1</a:t>
            </a: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김영재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1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434" numSld="5">
                <p:cTn id="28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My Document\Desktop\빅캠프2013\PSD_Source_updated_130915\WORK FLOW_Students_updated\04-2_욕신고 화면_count_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3" y="1049822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My Document\Desktop\빅캠프2013\PSD_Source_updated_130915\vote_updated_130915\박스 참고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426" y="2780928"/>
            <a:ext cx="1839148" cy="11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415743" y="240484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74825" y="27396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도와주기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4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My Document\Desktop\빅캠프2013\PSD_Source_updated_130915\WORK FLOW_Students_updated\04-2_욕신고 화면_count_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3" y="1049822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700761" y="1278284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41352" y="11967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825" y="27396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욕 횟수 카운트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29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3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3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38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86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그룹 89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11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998" y="1845304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00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239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84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3229486" y="1957817"/>
            <a:ext cx="685896" cy="656441"/>
            <a:chOff x="3229486" y="1957817"/>
            <a:chExt cx="685896" cy="656441"/>
          </a:xfrm>
        </p:grpSpPr>
        <p:pic>
          <p:nvPicPr>
            <p:cNvPr id="112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48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3269051" y="2125888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카를로스</a:t>
              </a:r>
              <a:endParaRPr lang="ko-KR" altLang="en-US" sz="900" dirty="0"/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921696" y="1957817"/>
            <a:ext cx="656441" cy="656441"/>
            <a:chOff x="3921696" y="1957817"/>
            <a:chExt cx="656441" cy="656441"/>
          </a:xfrm>
        </p:grpSpPr>
        <p:pic>
          <p:nvPicPr>
            <p:cNvPr id="110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696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/>
            <p:cNvSpPr txBox="1"/>
            <p:nvPr/>
          </p:nvSpPr>
          <p:spPr>
            <a:xfrm>
              <a:off x="3995002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김영재</a:t>
              </a:r>
              <a:endParaRPr lang="ko-KR" altLang="en-US" sz="900" dirty="0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596814" y="1957817"/>
            <a:ext cx="656441" cy="656441"/>
            <a:chOff x="4596814" y="1957817"/>
            <a:chExt cx="656441" cy="656441"/>
          </a:xfrm>
        </p:grpSpPr>
        <p:pic>
          <p:nvPicPr>
            <p:cNvPr id="108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814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/>
            <p:cNvSpPr txBox="1"/>
            <p:nvPr/>
          </p:nvSpPr>
          <p:spPr>
            <a:xfrm>
              <a:off x="4670120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엄주희</a:t>
              </a:r>
              <a:endParaRPr lang="ko-KR" altLang="en-US" sz="900" dirty="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5280478" y="1957817"/>
            <a:ext cx="656441" cy="656441"/>
            <a:chOff x="5280478" y="1957817"/>
            <a:chExt cx="656441" cy="656441"/>
          </a:xfrm>
        </p:grpSpPr>
        <p:pic>
          <p:nvPicPr>
            <p:cNvPr id="106" name="Picture 3" descr="D:\My Document\Desktop\빅캠프2013\PSD_Source_updated_130915\vote_updated_130915\talkbox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1957817"/>
              <a:ext cx="656441" cy="65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/>
            <p:cNvSpPr txBox="1"/>
            <p:nvPr/>
          </p:nvSpPr>
          <p:spPr>
            <a:xfrm>
              <a:off x="5353784" y="2125888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주수영</a:t>
              </a:r>
              <a:endParaRPr lang="ko-KR" altLang="en-US" sz="900" dirty="0"/>
            </a:p>
          </p:txBody>
        </p:sp>
      </p:grpSp>
      <p:pic>
        <p:nvPicPr>
          <p:cNvPr id="102" name="Picture 2" descr="D:\My Document\Desktop\빅캠프2013\워킹데모\F1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696" y="2518856"/>
            <a:ext cx="627387" cy="82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3" descr="D:\My Document\Desktop\빅캠프2013\워킹데모\F2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20" y="2356720"/>
            <a:ext cx="563307" cy="105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D:\My Document\Desktop\빅캠프2013\워킹데모\F3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495" y="2511307"/>
            <a:ext cx="469422" cy="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5" descr="D:\My Document\Desktop\빅캠프2013\워킹데모\F4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81" y="2533312"/>
            <a:ext cx="426206" cy="8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374825" y="273963"/>
            <a:ext cx="2249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김영재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스마트 폰 화면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My Document\Desktop\빅캠프2013\PSD_Source_updated_130915\Main Screen_updated_130915\bl_4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43" y="1840601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4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54453E-7 L -2.77778E-6 0.1635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6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9.16031E-7 L -4.44444E-6 0.1665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823" y="425105"/>
            <a:ext cx="7279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ko-KR" altLang="en-US" sz="48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함께이기에</a:t>
            </a:r>
            <a:r>
              <a:rPr lang="ko-KR" altLang="ko-KR" sz="4800" b="1" dirty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48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가능했던 변화</a:t>
            </a:r>
            <a:r>
              <a:rPr lang="ko-KR" altLang="en-US" sz="48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ko-KR" altLang="en-US" sz="4800" b="1" dirty="0">
              <a:solidFill>
                <a:prstClr val="white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늉 시범수업 3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141393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1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824" y="425105"/>
            <a:ext cx="4602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72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FEATURES</a:t>
            </a:r>
            <a:endParaRPr lang="ko-KR" altLang="en-US" sz="7200" b="1" dirty="0">
              <a:solidFill>
                <a:prstClr val="white"/>
              </a:solidFill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827137"/>
              </p:ext>
            </p:extLst>
          </p:nvPr>
        </p:nvGraphicFramePr>
        <p:xfrm>
          <a:off x="528501" y="1853645"/>
          <a:ext cx="8001894" cy="470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947"/>
                <a:gridCol w="4000947"/>
              </a:tblGrid>
              <a:tr h="2050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즐겨요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아는 만큼</a:t>
                      </a:r>
                      <a:endParaRPr kumimoji="0" lang="en-US" altLang="ko-KR" sz="5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보여요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506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함께해요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스스로</a:t>
                      </a:r>
                      <a:endParaRPr kumimoji="0" lang="en-US" altLang="ko-KR" sz="5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생각해봐요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31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5007301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My Document\Desktop\빅캠프2013\PSD_Source_updated_130915\Main Screen_updated_130915\bg_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259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26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38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7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557627" y="3668905"/>
            <a:ext cx="2538444" cy="960349"/>
            <a:chOff x="3205683" y="3606556"/>
            <a:chExt cx="2538444" cy="960349"/>
          </a:xfrm>
        </p:grpSpPr>
        <p:pic>
          <p:nvPicPr>
            <p:cNvPr id="1025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6141274" y="1734094"/>
            <a:ext cx="557092" cy="1583696"/>
            <a:chOff x="3401840" y="1637346"/>
            <a:chExt cx="557092" cy="1583696"/>
          </a:xfrm>
        </p:grpSpPr>
        <p:pic>
          <p:nvPicPr>
            <p:cNvPr id="10247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840" y="2279655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932" y="163734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7507462" y="2075715"/>
            <a:ext cx="552450" cy="1603082"/>
            <a:chOff x="4031008" y="1687186"/>
            <a:chExt cx="552450" cy="1603082"/>
          </a:xfrm>
        </p:grpSpPr>
        <p:pic>
          <p:nvPicPr>
            <p:cNvPr id="10259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00" y="1687186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08" y="2348880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10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57627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24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5025556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My Document\Desktop\빅캠프2013\PSD_Source_updated_130915\Main Screen_updated_130915\nb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740" y="3322884"/>
            <a:ext cx="793969" cy="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7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488162" y="4321322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6842382" y="2429659"/>
            <a:ext cx="552451" cy="1632271"/>
            <a:chOff x="4641014" y="2429659"/>
            <a:chExt cx="552451" cy="1632271"/>
          </a:xfrm>
        </p:grpSpPr>
        <p:pic>
          <p:nvPicPr>
            <p:cNvPr id="37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3120543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9" descr="D:\My Document\Desktop\빅캠프2013\PSD_Source_updated_130915\Main Screen_updated_130915\bl_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560" y="2429659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intro_1.mp4 (2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55.8266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74823" y="425105"/>
            <a:ext cx="4154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ko-KR" altLang="en-US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스스로 </a:t>
            </a:r>
            <a:endParaRPr lang="en-US" altLang="ko-KR" sz="6000" b="1" dirty="0" smtClean="0">
              <a:solidFill>
                <a:prstClr val="white"/>
              </a:solidFill>
              <a:latin typeface="나눔고딕"/>
              <a:ea typeface="나눔고딕"/>
              <a:cs typeface="나눔고딕"/>
            </a:endParaRPr>
          </a:p>
          <a:p>
            <a:pPr algn="ctr" defTabSz="914400" latinLnBrk="1"/>
            <a:r>
              <a:rPr lang="ko-KR" altLang="en-US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생각해봐요</a:t>
            </a:r>
            <a:r>
              <a:rPr lang="en-US" altLang="ko-KR" sz="60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048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비명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1321" numSld="2">
                <p:cTn id="78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3016642" y="1052736"/>
            <a:ext cx="3067468" cy="5040000"/>
            <a:chOff x="3016642" y="1052736"/>
            <a:chExt cx="3067468" cy="5040000"/>
          </a:xfrm>
        </p:grpSpPr>
        <p:pic>
          <p:nvPicPr>
            <p:cNvPr id="58" name="Picture 2" descr="D:\My Document\Desktop\빅캠프2013\PSD_Source_updated_130915\Main Screen_updated_130915\bg_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1052736"/>
              <a:ext cx="3024219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3" descr="D:\My Document\Desktop\빅캠프2013\PSD_Source_updated_130915\stat_uptaded_130915\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91" y="4581283"/>
              <a:ext cx="3024000" cy="151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D:\My Document\Desktop\빅캠프2013\PSD_Source_updated_130915\Main Screen_updated_130915\bt_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845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5" descr="D:\My Document\Desktop\빅캠프2013\PSD_Source_updated_130915\Main Screen_updated_130915\bt_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그룹 61"/>
            <p:cNvGrpSpPr/>
            <p:nvPr/>
          </p:nvGrpSpPr>
          <p:grpSpPr>
            <a:xfrm>
              <a:off x="3356259" y="3668905"/>
              <a:ext cx="2538444" cy="960349"/>
              <a:chOff x="3205683" y="3606556"/>
              <a:chExt cx="2538444" cy="960349"/>
            </a:xfrm>
          </p:grpSpPr>
          <p:pic>
            <p:nvPicPr>
              <p:cNvPr id="63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683" y="4149080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14" descr="D:\My Document\Desktop\빅캠프2013\워킹데모\cloud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890" y="3606556"/>
                <a:ext cx="646237" cy="41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5" name="그룹 64"/>
            <p:cNvGrpSpPr/>
            <p:nvPr/>
          </p:nvGrpSpPr>
          <p:grpSpPr>
            <a:xfrm>
              <a:off x="3939906" y="1734094"/>
              <a:ext cx="557092" cy="1583696"/>
              <a:chOff x="3401840" y="1637346"/>
              <a:chExt cx="557092" cy="1583696"/>
            </a:xfrm>
          </p:grpSpPr>
          <p:pic>
            <p:nvPicPr>
              <p:cNvPr id="66" name="Picture 7" descr="D:\My Document\Desktop\빅캠프2013\워킹데모\c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1840" y="2279655"/>
                <a:ext cx="552450" cy="94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16" descr="D:\My Document\Desktop\빅캠프2013\PSD_Source_updated_130915\Main Screen_updated_130915\bl_5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8932" y="1637346"/>
                <a:ext cx="540000" cy="7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그룹 67"/>
            <p:cNvGrpSpPr/>
            <p:nvPr/>
          </p:nvGrpSpPr>
          <p:grpSpPr>
            <a:xfrm>
              <a:off x="5306094" y="2075715"/>
              <a:ext cx="552450" cy="1603082"/>
              <a:chOff x="4031008" y="1687186"/>
              <a:chExt cx="552450" cy="1603082"/>
            </a:xfrm>
          </p:grpSpPr>
          <p:pic>
            <p:nvPicPr>
              <p:cNvPr id="69" name="Picture 19" descr="D:\My Document\Desktop\빅캠프2013\PSD_Source_updated_130915\Main Screen_updated_130915\bl_3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000" y="1687186"/>
                <a:ext cx="540000" cy="7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8" descr="D:\My Document\Desktop\빅캠프2013\워킹데모\c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008" y="2348880"/>
                <a:ext cx="552450" cy="941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" name="Picture 20" descr="D:\My Document\Desktop\빅캠프2013\PSD_Source_updated_130915\Main Screen_updated_130915\main_flag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42" y="1078967"/>
              <a:ext cx="2772947" cy="9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3385113" y="1259236"/>
              <a:ext cx="12618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rgbClr val="33CCFF"/>
                  </a:solidFill>
                </a:rPr>
                <a:t>금주의 </a:t>
              </a:r>
              <a:r>
                <a:rPr lang="ko-KR" altLang="en-US" sz="900" b="1" dirty="0" err="1" smtClean="0">
                  <a:solidFill>
                    <a:srgbClr val="33CCFF"/>
                  </a:solidFill>
                </a:rPr>
                <a:t>미션어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 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‘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개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xx’</a:t>
              </a:r>
              <a:endParaRPr lang="ko-KR" altLang="en-US" sz="900" b="1" dirty="0">
                <a:solidFill>
                  <a:srgbClr val="33CCFF"/>
                </a:solidFill>
              </a:endParaRPr>
            </a:p>
          </p:txBody>
        </p:sp>
        <p:pic>
          <p:nvPicPr>
            <p:cNvPr id="73" name="Picture 2" descr="D:\My Document\Desktop\빅캠프2013\PSD_Source_updated_130915\Main Screen_updated_130915\nb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7372" y="3322884"/>
              <a:ext cx="793969" cy="793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5" descr="D:\My Document\Desktop\빅캠프2013\PSD_Source_updated_130915\Main Screen_updated_130915\bt_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4369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4641014" y="2429659"/>
              <a:ext cx="552451" cy="1632271"/>
              <a:chOff x="4641014" y="2429659"/>
              <a:chExt cx="552451" cy="1632271"/>
            </a:xfrm>
          </p:grpSpPr>
          <p:pic>
            <p:nvPicPr>
              <p:cNvPr id="76" name="Picture 9" descr="D:\My Document\Desktop\빅캠프2013\워킹데모\c3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1014" y="3120543"/>
                <a:ext cx="552451" cy="941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9" descr="D:\My Document\Desktop\빅캠프2013\PSD_Source_updated_130915\Main Screen_updated_130915\bl_3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560" y="2429659"/>
                <a:ext cx="540000" cy="7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3062801" y="1052736"/>
            <a:ext cx="3024219" cy="5040000"/>
            <a:chOff x="3062801" y="1052736"/>
            <a:chExt cx="3024219" cy="5040000"/>
          </a:xfrm>
        </p:grpSpPr>
        <p:grpSp>
          <p:nvGrpSpPr>
            <p:cNvPr id="14" name="그룹 13"/>
            <p:cNvGrpSpPr/>
            <p:nvPr/>
          </p:nvGrpSpPr>
          <p:grpSpPr>
            <a:xfrm>
              <a:off x="3062801" y="1052736"/>
              <a:ext cx="3024219" cy="5040000"/>
              <a:chOff x="3062801" y="1052736"/>
              <a:chExt cx="3024219" cy="5040000"/>
            </a:xfrm>
          </p:grpSpPr>
          <p:pic>
            <p:nvPicPr>
              <p:cNvPr id="10242" name="Picture 2" descr="D:\My Document\Desktop\빅캠프2013\PSD_Source_updated_130915\WORK FLOW_Students_updated\05-6_반성문 작성 화면(욕획수 표시,풍선탄 아바타는 상하로 계속 이동).jp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2801" y="1052736"/>
                <a:ext cx="3024219" cy="50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2" descr="D:\My Document\Desktop\빅캠프2013\PSD_Source_updated_130915\WORK FLOW_Students_updated\05-6_반성문 작성 화면(욕획수 표시,풍선탄 아바타는 상하로 계속 이동).jpg"/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818" b="76225"/>
              <a:stretch/>
            </p:blipFill>
            <p:spPr bwMode="auto">
              <a:xfrm>
                <a:off x="3970977" y="2016773"/>
                <a:ext cx="1184953" cy="1136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427" y="1850088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3338317" y="3861233"/>
            <a:ext cx="2581156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/>
              <a:t>토요일까지는 정말 바른말만 쓰려고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노력했는데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일요일 내내 </a:t>
            </a:r>
            <a:r>
              <a:rPr lang="ko-KR" altLang="en-US" sz="1100" dirty="0" err="1" smtClean="0"/>
              <a:t>카를로스가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놀이터에서 괴롭혀서 개</a:t>
            </a:r>
            <a:r>
              <a:rPr lang="en-US" altLang="ko-KR" sz="1100" dirty="0" smtClean="0"/>
              <a:t>xx</a:t>
            </a:r>
            <a:r>
              <a:rPr lang="ko-KR" altLang="en-US" sz="1100" dirty="0" smtClean="0"/>
              <a:t>를 </a:t>
            </a:r>
            <a:r>
              <a:rPr lang="ko-KR" altLang="en-US" sz="1100" dirty="0" err="1" smtClean="0"/>
              <a:t>두번이나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사용했어요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다음 주에는 더 좋은 말을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사용해서 아이템도 받을 </a:t>
            </a:r>
            <a:r>
              <a:rPr lang="ko-KR" altLang="en-US" sz="1100" dirty="0" err="1" smtClean="0"/>
              <a:t>꺼에요</a:t>
            </a:r>
            <a:r>
              <a:rPr lang="en-US" altLang="ko-KR" sz="1100" dirty="0" smtClean="0"/>
              <a:t>!</a:t>
            </a:r>
            <a:endParaRPr lang="ko-KR" altLang="en-US" sz="1100" dirty="0"/>
          </a:p>
        </p:txBody>
      </p:sp>
      <p:pic>
        <p:nvPicPr>
          <p:cNvPr id="53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287">
            <a:off x="4397132" y="5025775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2914540" y="2847096"/>
            <a:ext cx="3337521" cy="1695092"/>
            <a:chOff x="2914540" y="2847096"/>
            <a:chExt cx="3337521" cy="1695092"/>
          </a:xfrm>
        </p:grpSpPr>
        <p:pic>
          <p:nvPicPr>
            <p:cNvPr id="10243" name="Picture 3" descr="D:\My Document\Desktop\빅캠프2013\PSD_Source_updated_130915\Main Screen_updated_130915\qb_1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7360" y="2884838"/>
              <a:ext cx="3314701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618745" y="3116515"/>
              <a:ext cx="19062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선생님께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보내시겠습니까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pic>
          <p:nvPicPr>
            <p:cNvPr id="10" name="Picture 4" descr="D:\My Document\Desktop\빅캠프2013\PSD_Source_updated_130915\Main Screen_updated_130915\qb_2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540" y="2847096"/>
              <a:ext cx="3314700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302073" y="394830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</a:rPr>
                <a:t>예</a:t>
              </a:r>
              <a:endParaRPr lang="ko-KR" alt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7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287">
            <a:off x="3290330" y="3623515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늉 시범수업 4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4952" y="2921168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끝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D:\My Document\Desktop\빅캠프2013\PSD_소스\welcome_splash\bom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02" y="2292481"/>
            <a:ext cx="2904711" cy="249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41135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824" y="425105"/>
            <a:ext cx="4602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72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FEATURES</a:t>
            </a:r>
            <a:endParaRPr lang="ko-KR" altLang="en-US" sz="7200" b="1" dirty="0">
              <a:solidFill>
                <a:prstClr val="white"/>
              </a:solidFill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298382"/>
              </p:ext>
            </p:extLst>
          </p:nvPr>
        </p:nvGraphicFramePr>
        <p:xfrm>
          <a:off x="528501" y="1853645"/>
          <a:ext cx="8001894" cy="470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947"/>
                <a:gridCol w="4000947"/>
              </a:tblGrid>
              <a:tr h="2050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즐겨요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아는 만큼</a:t>
                      </a:r>
                      <a:endParaRPr kumimoji="0" lang="en-US" altLang="ko-KR" sz="5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보여요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506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함께해요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스스로</a:t>
                      </a:r>
                      <a:endParaRPr kumimoji="0" lang="en-US" altLang="ko-KR" sz="5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생각해봐요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82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824" y="425105"/>
            <a:ext cx="4602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7200" b="1" dirty="0" smtClean="0">
                <a:solidFill>
                  <a:prstClr val="white"/>
                </a:solidFill>
                <a:latin typeface="나눔고딕"/>
                <a:ea typeface="나눔고딕"/>
                <a:cs typeface="나눔고딕"/>
              </a:rPr>
              <a:t>FEATURES</a:t>
            </a:r>
            <a:endParaRPr lang="ko-KR" altLang="en-US" sz="7200" b="1" dirty="0">
              <a:solidFill>
                <a:prstClr val="white"/>
              </a:solidFill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042696"/>
              </p:ext>
            </p:extLst>
          </p:nvPr>
        </p:nvGraphicFramePr>
        <p:xfrm>
          <a:off x="528501" y="1853645"/>
          <a:ext cx="8001894" cy="470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947"/>
                <a:gridCol w="4000947"/>
              </a:tblGrid>
              <a:tr h="2050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즐겨요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아는 만큼</a:t>
                      </a:r>
                      <a:endParaRPr kumimoji="0" lang="en-US" altLang="ko-KR" sz="5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보여요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506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함께해요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스스로</a:t>
                      </a:r>
                      <a:endParaRPr kumimoji="0" lang="en-US" altLang="ko-KR" sz="5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생각해봐요</a:t>
                      </a:r>
                      <a:r>
                        <a:rPr kumimoji="0" lang="en-US" altLang="ko-KR" sz="5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나눔고딕"/>
                        </a:rPr>
                        <a:t>!</a:t>
                      </a:r>
                      <a:endParaRPr lang="en-US" sz="56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756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3511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y Document\Desktop\빅캠프2013\워킹데모\1213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90" y="781795"/>
            <a:ext cx="3024000" cy="530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My Document\Desktop\빅캠프2013\PSD_Source_updated_130915\아이콘\RUN_ICON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728" y="529515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3839678" y="4143715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4825" y="27396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실행하기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1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 rot="16200000">
            <a:off x="2218064" y="-1306358"/>
            <a:ext cx="4676636" cy="873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46338" y="261144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프롤로그 영상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Sequence 01_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0937" y="1076325"/>
            <a:ext cx="7030130" cy="40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8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My Document\Desktop\빅캠프2013\PSD_소스\WORK FLOW_Students\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2735"/>
            <a:ext cx="3024336" cy="504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My Document\Desktop\빅캠프2013\PSD_소스\login screen\apply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69" y="4885346"/>
            <a:ext cx="774131" cy="3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064868" y="370098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825" y="27396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회원 가입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intro_1.mp4 (2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055.826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96536" y="3717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60" numSld="5">
                <p:cTn id="23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My Document\Desktop\빅캠프2013\PSD_소스\WORK FLOW_Students\02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02" y="1052736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67944" y="170080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********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187588" y="132367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김 </a:t>
            </a:r>
            <a:r>
              <a:rPr lang="ko-KR" altLang="en-US" sz="1100" dirty="0" err="1" smtClean="0"/>
              <a:t>늉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늉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997443" y="2446526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빅캠</a:t>
            </a:r>
            <a:r>
              <a:rPr lang="ko-KR" altLang="en-US" sz="1000" dirty="0" smtClean="0"/>
              <a:t> 초등학교</a:t>
            </a:r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59398" y="2059470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010-2828-1818</a:t>
            </a:r>
            <a:endParaRPr lang="ko-KR" altLang="en-US" sz="1100" dirty="0"/>
          </a:p>
        </p:txBody>
      </p:sp>
      <p:pic>
        <p:nvPicPr>
          <p:cNvPr id="9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423855" y="3917010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아바타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설정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5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My Document\Desktop\빅캠프2013\PSD_소스\WORK FLOW_Students\02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0" y="1055018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87588" y="132367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김 </a:t>
            </a:r>
            <a:r>
              <a:rPr lang="ko-KR" altLang="en-US" sz="1100" dirty="0" err="1" smtClean="0"/>
              <a:t>늉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늉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997443" y="2446526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빅캠</a:t>
            </a:r>
            <a:r>
              <a:rPr lang="ko-KR" altLang="en-US" sz="1000" dirty="0" smtClean="0"/>
              <a:t> 초등학교</a:t>
            </a:r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67944" y="170080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********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4059398" y="2059470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010-2828-1818</a:t>
            </a:r>
            <a:endParaRPr lang="ko-KR" altLang="en-US" sz="1100" dirty="0"/>
          </a:p>
        </p:txBody>
      </p:sp>
      <p:pic>
        <p:nvPicPr>
          <p:cNvPr id="8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423856" y="321392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4825" y="2739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아바타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설정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7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446</Words>
  <Application>Microsoft Macintosh PowerPoint</Application>
  <PresentationFormat>On-screen Show (4:3)</PresentationFormat>
  <Paragraphs>131</Paragraphs>
  <Slides>29</Slides>
  <Notes>6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Soo Hyoung Joo</dc:creator>
  <cp:lastModifiedBy>Soo Hyoung Joo</cp:lastModifiedBy>
  <cp:revision>20</cp:revision>
  <dcterms:created xsi:type="dcterms:W3CDTF">2013-10-18T15:15:01Z</dcterms:created>
  <dcterms:modified xsi:type="dcterms:W3CDTF">2013-10-18T22:26:26Z</dcterms:modified>
</cp:coreProperties>
</file>